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Dott.ssa </a:t>
            </a:r>
            <a:br>
              <a:rPr lang="it-IT" dirty="0" smtClean="0"/>
            </a:br>
            <a:r>
              <a:rPr lang="it-IT" dirty="0" smtClean="0"/>
              <a:t>Francesca </a:t>
            </a:r>
            <a:r>
              <a:rPr lang="it-IT" dirty="0" err="1" smtClean="0"/>
              <a:t>Calaminici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808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Sogno di Eduardo … INSIEME SI PUO’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09" y="1397480"/>
            <a:ext cx="6102525" cy="52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19" y="273383"/>
            <a:ext cx="9109494" cy="64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2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4" y="164948"/>
            <a:ext cx="8867954" cy="65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0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1" y="415354"/>
            <a:ext cx="8384875" cy="61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2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4" y="485636"/>
            <a:ext cx="9437298" cy="59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34" y="511114"/>
            <a:ext cx="9169879" cy="60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5" y="224108"/>
            <a:ext cx="9416570" cy="6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8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21" y="310551"/>
            <a:ext cx="9652957" cy="63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10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Filo</vt:lpstr>
      <vt:lpstr>Dott.ssa  Francesca Calaminici</vt:lpstr>
      <vt:lpstr>Il Sogno di Eduardo … INSIEME SI PUO’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Francesca Calaminici</dc:title>
  <dc:creator>Account Microsoft</dc:creator>
  <cp:lastModifiedBy>Account Microsoft</cp:lastModifiedBy>
  <cp:revision>5</cp:revision>
  <dcterms:created xsi:type="dcterms:W3CDTF">2023-10-04T12:27:27Z</dcterms:created>
  <dcterms:modified xsi:type="dcterms:W3CDTF">2023-10-04T13:16:00Z</dcterms:modified>
</cp:coreProperties>
</file>